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5655AC-2B42-4FB4-B6E0-2A37BE31C128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73DC9B-89FF-4475-B47A-2BCEBF896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29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CAAF-3F67-469E-8FA2-96FBE6D1B54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C44-F012-4AAB-9D9A-648D0E752C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CAAF-3F67-469E-8FA2-96FBE6D1B54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C44-F012-4AAB-9D9A-648D0E752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CAAF-3F67-469E-8FA2-96FBE6D1B54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C44-F012-4AAB-9D9A-648D0E752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CAAF-3F67-469E-8FA2-96FBE6D1B54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C44-F012-4AAB-9D9A-648D0E752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CAAF-3F67-469E-8FA2-96FBE6D1B54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C44-F012-4AAB-9D9A-648D0E752C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CAAF-3F67-469E-8FA2-96FBE6D1B54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C44-F012-4AAB-9D9A-648D0E752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CAAF-3F67-469E-8FA2-96FBE6D1B54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C44-F012-4AAB-9D9A-648D0E752CE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CAAF-3F67-469E-8FA2-96FBE6D1B54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C44-F012-4AAB-9D9A-648D0E752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CAAF-3F67-469E-8FA2-96FBE6D1B54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C44-F012-4AAB-9D9A-648D0E752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CAAF-3F67-469E-8FA2-96FBE6D1B54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C44-F012-4AAB-9D9A-648D0E752CE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3CAAF-3F67-469E-8FA2-96FBE6D1B54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79C44-F012-4AAB-9D9A-648D0E752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5E3CAAF-3F67-469E-8FA2-96FBE6D1B543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7D79C44-F012-4AAB-9D9A-648D0E752C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Observations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997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What is an observation?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543800" cy="3886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An </a:t>
            </a:r>
            <a:r>
              <a:rPr lang="en-US" sz="4000" dirty="0"/>
              <a:t>observation </a:t>
            </a:r>
            <a:r>
              <a:rPr lang="en-US" sz="4000" dirty="0" smtClean="0"/>
              <a:t>is recognizing </a:t>
            </a:r>
            <a:r>
              <a:rPr lang="en-US" sz="4000" dirty="0"/>
              <a:t>and noting some FACT to gather information about the world. You make observations using your five senses </a:t>
            </a:r>
          </a:p>
        </p:txBody>
      </p:sp>
    </p:spTree>
    <p:extLst>
      <p:ext uri="{BB962C8B-B14F-4D97-AF65-F5344CB8AC3E}">
        <p14:creationId xmlns:p14="http://schemas.microsoft.com/office/powerpoint/2010/main" val="214279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696200" cy="5562600"/>
          </a:xfrm>
        </p:spPr>
        <p:txBody>
          <a:bodyPr/>
          <a:lstStyle/>
          <a:p>
            <a:r>
              <a:rPr lang="en-US" sz="3600" dirty="0"/>
              <a:t>We can make two kinds of observations: those that are </a:t>
            </a:r>
            <a:r>
              <a:rPr lang="en-US" sz="3600" dirty="0" smtClean="0"/>
              <a:t>FACTS </a:t>
            </a:r>
            <a:r>
              <a:rPr lang="en-US" sz="3600" dirty="0"/>
              <a:t>, and those </a:t>
            </a:r>
            <a:r>
              <a:rPr lang="en-US" sz="3600" dirty="0" smtClean="0"/>
              <a:t>that are OPINIONS. Facts </a:t>
            </a:r>
            <a:r>
              <a:rPr lang="en-US" sz="3600" dirty="0"/>
              <a:t>are those things that are true for </a:t>
            </a:r>
            <a:r>
              <a:rPr lang="en-US" sz="3600" dirty="0" smtClean="0"/>
              <a:t>everybody. </a:t>
            </a:r>
          </a:p>
          <a:p>
            <a:r>
              <a:rPr lang="en-US" sz="3600" dirty="0" smtClean="0"/>
              <a:t>A scientist </a:t>
            </a:r>
            <a:r>
              <a:rPr lang="en-US" sz="3600" dirty="0"/>
              <a:t>looks seriously and attempts to avoid all sources of bias in making </a:t>
            </a:r>
            <a:r>
              <a:rPr lang="en-US" sz="3600" dirty="0" smtClean="0"/>
              <a:t>observations</a:t>
            </a:r>
            <a:r>
              <a:rPr lang="en-US" sz="3600" dirty="0"/>
              <a:t>. Opinions are beliefs based on personal preference.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use the five senses to make observations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SIGHT</a:t>
            </a:r>
          </a:p>
          <a:p>
            <a:r>
              <a:rPr lang="en-US" sz="4000" dirty="0" smtClean="0"/>
              <a:t>HEARING</a:t>
            </a:r>
          </a:p>
          <a:p>
            <a:r>
              <a:rPr lang="en-US" sz="4000" dirty="0" smtClean="0"/>
              <a:t>TOUCH</a:t>
            </a:r>
          </a:p>
          <a:p>
            <a:r>
              <a:rPr lang="en-US" sz="4000" dirty="0" smtClean="0"/>
              <a:t>TASTE </a:t>
            </a:r>
          </a:p>
          <a:p>
            <a:r>
              <a:rPr lang="en-US" sz="4000" dirty="0" smtClean="0"/>
              <a:t>SMELL</a:t>
            </a:r>
            <a:endParaRPr lang="en-US" sz="4000" dirty="0"/>
          </a:p>
        </p:txBody>
      </p:sp>
      <p:pic>
        <p:nvPicPr>
          <p:cNvPr id="1027" name="Picture 3" descr="C:\Users\Thamilan\AppData\Local\Microsoft\Windows\Temporary Internet Files\Content.IE5\YEC8CSTU\MM90035671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91000"/>
            <a:ext cx="15906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hamilan\AppData\Local\Microsoft\Windows\Temporary Internet Files\Content.IE5\U21WG7MT\MM900283789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81400"/>
            <a:ext cx="2372846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42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observations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 smtClean="0"/>
              <a:t>Qualitative 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observation that has to do with qualities, like color, traits and description.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dirty="0" smtClean="0"/>
              <a:t>Quantitative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observation that has to do with numbers and amounts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674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941</TotalTime>
  <Words>126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Impact</vt:lpstr>
      <vt:lpstr>Times New Roman</vt:lpstr>
      <vt:lpstr>NewsPrint</vt:lpstr>
      <vt:lpstr>Observations</vt:lpstr>
      <vt:lpstr>What is an observation?</vt:lpstr>
      <vt:lpstr>PowerPoint Presentation</vt:lpstr>
      <vt:lpstr>PowerPoint Presentation</vt:lpstr>
      <vt:lpstr>2 types of observations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Observations</dc:title>
  <dc:creator>Thamilan</dc:creator>
  <cp:lastModifiedBy>Meaghan McDede</cp:lastModifiedBy>
  <cp:revision>9</cp:revision>
  <cp:lastPrinted>2015-09-02T16:00:57Z</cp:lastPrinted>
  <dcterms:created xsi:type="dcterms:W3CDTF">2013-09-09T09:52:38Z</dcterms:created>
  <dcterms:modified xsi:type="dcterms:W3CDTF">2015-09-02T17:18:07Z</dcterms:modified>
</cp:coreProperties>
</file>