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2" r:id="rId8"/>
    <p:sldId id="261" r:id="rId9"/>
    <p:sldId id="264" r:id="rId10"/>
    <p:sldId id="266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371600" y="2057400"/>
            <a:ext cx="10287000" cy="2895600"/>
          </a:xfrm>
        </p:spPr>
        <p:txBody>
          <a:bodyPr>
            <a:noAutofit/>
          </a:bodyPr>
          <a:lstStyle/>
          <a:p>
            <a:r>
              <a:rPr lang="en-US" sz="16600" dirty="0" smtClean="0">
                <a:latin typeface="Narkisim" pitchFamily="34" charset="-79"/>
                <a:cs typeface="Narkisim" pitchFamily="34" charset="-79"/>
              </a:rPr>
              <a:t>Inferences</a:t>
            </a:r>
            <a:endParaRPr lang="en-US" sz="16600" dirty="0"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2 Writing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A) what is the difference between a qualitative and quantitative observation? </a:t>
            </a:r>
          </a:p>
          <a:p>
            <a:pPr marL="0" indent="0">
              <a:buNone/>
            </a:pPr>
            <a:r>
              <a:rPr lang="en-US" sz="3600" dirty="0" smtClean="0"/>
              <a:t>B)Make one observation</a:t>
            </a:r>
          </a:p>
          <a:p>
            <a:pPr marL="0" indent="0">
              <a:buNone/>
            </a:pPr>
            <a:r>
              <a:rPr lang="en-US" sz="3600" dirty="0" smtClean="0"/>
              <a:t>&amp; inference About </a:t>
            </a:r>
          </a:p>
          <a:p>
            <a:pPr marL="0" indent="0">
              <a:buNone/>
            </a:pPr>
            <a:r>
              <a:rPr lang="en-US" sz="3600" dirty="0" smtClean="0"/>
              <a:t>this picture</a:t>
            </a:r>
          </a:p>
          <a:p>
            <a:pPr marL="0" indent="0">
              <a:buNone/>
            </a:pPr>
            <a:r>
              <a:rPr lang="en-US" sz="36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042491"/>
            <a:ext cx="3200400" cy="32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he be thinking?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dirty="0" smtClean="0"/>
              <a:t>Is what you said an explanation to the question above? </a:t>
            </a:r>
          </a:p>
          <a:p>
            <a:endParaRPr lang="en-US" dirty="0" smtClean="0"/>
          </a:p>
          <a:p>
            <a:r>
              <a:rPr lang="en-US" sz="1600" b="1" dirty="0" smtClean="0"/>
              <a:t>Then you made an inference!</a:t>
            </a:r>
            <a:endParaRPr lang="en-US" sz="1600" b="1" dirty="0"/>
          </a:p>
        </p:txBody>
      </p:sp>
      <p:pic>
        <p:nvPicPr>
          <p:cNvPr id="6" name="Picture Placeholder 5" descr="detective1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754" r="1475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34178"/>
            <a:ext cx="3081528" cy="4042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Inferences: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324600" cy="43891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Conclusions based on observations. Inferences try to explain the observations made. Inferences are your opinion on why something happened.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5858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Lets try to make our own inferences about these pictures…</a:t>
            </a:r>
            <a:endParaRPr lang="en-US" dirty="0"/>
          </a:p>
        </p:txBody>
      </p:sp>
      <p:pic>
        <p:nvPicPr>
          <p:cNvPr id="4" name="Content Placeholder 3" descr="rainclou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0950" y="1935163"/>
            <a:ext cx="658209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singh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0"/>
            <a:ext cx="6621123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6200000">
            <a:off x="1238250" y="-1085850"/>
            <a:ext cx="6515100" cy="86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ying ba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066800"/>
            <a:ext cx="5181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ughing monk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399777"/>
            <a:ext cx="6248400" cy="4058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rnado da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28650"/>
            <a:ext cx="746760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1004</TotalTime>
  <Words>86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Constantia</vt:lpstr>
      <vt:lpstr>Narkisim</vt:lpstr>
      <vt:lpstr>Wingdings 2</vt:lpstr>
      <vt:lpstr>Flow</vt:lpstr>
      <vt:lpstr>Inferences</vt:lpstr>
      <vt:lpstr>What could he be thinking? </vt:lpstr>
      <vt:lpstr>Definition of Inferences:</vt:lpstr>
      <vt:lpstr>Lets try to make our own inferences about these pictures…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 2 Writing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Inferences</dc:title>
  <dc:creator>Kevin</dc:creator>
  <cp:lastModifiedBy>Meaghan McDede</cp:lastModifiedBy>
  <cp:revision>9</cp:revision>
  <cp:lastPrinted>2015-09-03T12:35:46Z</cp:lastPrinted>
  <dcterms:created xsi:type="dcterms:W3CDTF">2012-08-28T05:56:16Z</dcterms:created>
  <dcterms:modified xsi:type="dcterms:W3CDTF">2015-09-03T17:22:49Z</dcterms:modified>
</cp:coreProperties>
</file>