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58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9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6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8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7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6ADBB8-0124-4042-A7E1-CEBF9F3AD0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63FEA6-DB2B-4694-A643-D33CCA216B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56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Chemical and Physical Changes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they are and how they are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Physical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			Chemical Change				Change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Definition :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 change that alters the form or appearance of a material but does not make that material into another substance.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Definition: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 change in which one or more substances combine or break apart to form new substances.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Properties 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Physical change 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anose="030F0702030302020204" pitchFamily="66" charset="0"/>
              </a:rPr>
              <a:t>Changes appearance or </a:t>
            </a:r>
            <a:r>
              <a:rPr lang="en-US" dirty="0" err="1" smtClean="0">
                <a:latin typeface="Comic Sans MS" panose="030F0702030302020204" pitchFamily="66" charset="0"/>
              </a:rPr>
              <a:t>texure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anose="030F0702030302020204" pitchFamily="66" charset="0"/>
              </a:rPr>
              <a:t>New shape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anose="030F0702030302020204" pitchFamily="66" charset="0"/>
              </a:rPr>
              <a:t>Color change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Chemical Change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anose="030F0702030302020204" pitchFamily="66" charset="0"/>
              </a:rPr>
              <a:t>Bubbles or gas formed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anose="030F0702030302020204" pitchFamily="66" charset="0"/>
              </a:rPr>
              <a:t>Change in odor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anose="030F0702030302020204" pitchFamily="66" charset="0"/>
              </a:rPr>
              <a:t>Production of heat or light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611</TotalTime>
  <Words>76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Calibri</vt:lpstr>
      <vt:lpstr>Calibri Light</vt:lpstr>
      <vt:lpstr>Comic Sans MS</vt:lpstr>
      <vt:lpstr>Wingdings</vt:lpstr>
      <vt:lpstr>Retrospect</vt:lpstr>
      <vt:lpstr>Chemical and Physical Changes</vt:lpstr>
      <vt:lpstr>Physical     Chemical Change    Change</vt:lpstr>
      <vt:lpstr>Properties </vt:lpstr>
    </vt:vector>
  </TitlesOfParts>
  <Company>Newark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and Physical Changes</dc:title>
  <dc:creator>Meaghan McDede</dc:creator>
  <cp:lastModifiedBy>Meaghan McDede</cp:lastModifiedBy>
  <cp:revision>4</cp:revision>
  <dcterms:created xsi:type="dcterms:W3CDTF">2016-10-17T11:50:45Z</dcterms:created>
  <dcterms:modified xsi:type="dcterms:W3CDTF">2016-10-17T22:02:30Z</dcterms:modified>
</cp:coreProperties>
</file>